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Wu" userId="c4e93a3920c60009" providerId="LiveId" clId="{1594C4C9-D361-4D4E-84FA-5C2DA4BB42EB}"/>
    <pc:docChg chg="custSel addSld modSld">
      <pc:chgData name="Daniel Wu" userId="c4e93a3920c60009" providerId="LiveId" clId="{1594C4C9-D361-4D4E-84FA-5C2DA4BB42EB}" dt="2019-09-29T20:37:55.029" v="183" actId="207"/>
      <pc:docMkLst>
        <pc:docMk/>
      </pc:docMkLst>
      <pc:sldChg chg="addSp delSp modSp add setBg">
        <pc:chgData name="Daniel Wu" userId="c4e93a3920c60009" providerId="LiveId" clId="{1594C4C9-D361-4D4E-84FA-5C2DA4BB42EB}" dt="2019-09-29T18:49:50.773" v="40" actId="1076"/>
        <pc:sldMkLst>
          <pc:docMk/>
          <pc:sldMk cId="3174225298" sldId="259"/>
        </pc:sldMkLst>
        <pc:spChg chg="del">
          <ac:chgData name="Daniel Wu" userId="c4e93a3920c60009" providerId="LiveId" clId="{1594C4C9-D361-4D4E-84FA-5C2DA4BB42EB}" dt="2019-09-29T18:48:09.352" v="5" actId="478"/>
          <ac:spMkLst>
            <pc:docMk/>
            <pc:sldMk cId="3174225298" sldId="259"/>
            <ac:spMk id="2" creationId="{C8F28CD9-5196-4EC6-9A9F-0E4DA7AE0B59}"/>
          </ac:spMkLst>
        </pc:spChg>
        <pc:spChg chg="del">
          <ac:chgData name="Daniel Wu" userId="c4e93a3920c60009" providerId="LiveId" clId="{1594C4C9-D361-4D4E-84FA-5C2DA4BB42EB}" dt="2019-09-29T18:48:07.866" v="4" actId="478"/>
          <ac:spMkLst>
            <pc:docMk/>
            <pc:sldMk cId="3174225298" sldId="259"/>
            <ac:spMk id="3" creationId="{5A0B2471-214F-4D1E-9ADB-910D8BE09F4D}"/>
          </ac:spMkLst>
        </pc:spChg>
        <pc:spChg chg="add mod">
          <ac:chgData name="Daniel Wu" userId="c4e93a3920c60009" providerId="LiveId" clId="{1594C4C9-D361-4D4E-84FA-5C2DA4BB42EB}" dt="2019-09-29T18:49:50.773" v="40" actId="1076"/>
          <ac:spMkLst>
            <pc:docMk/>
            <pc:sldMk cId="3174225298" sldId="259"/>
            <ac:spMk id="4" creationId="{1E2889F8-C367-43FC-9D80-9B39893AC469}"/>
          </ac:spMkLst>
        </pc:spChg>
        <pc:spChg chg="add del">
          <ac:chgData name="Daniel Wu" userId="c4e93a3920c60009" providerId="LiveId" clId="{1594C4C9-D361-4D4E-84FA-5C2DA4BB42EB}" dt="2019-09-29T18:49:16.007" v="22"/>
          <ac:spMkLst>
            <pc:docMk/>
            <pc:sldMk cId="3174225298" sldId="259"/>
            <ac:spMk id="5" creationId="{9856C114-5980-451B-8530-45920E092D91}"/>
          </ac:spMkLst>
        </pc:spChg>
        <pc:spChg chg="add mod">
          <ac:chgData name="Daniel Wu" userId="c4e93a3920c60009" providerId="LiveId" clId="{1594C4C9-D361-4D4E-84FA-5C2DA4BB42EB}" dt="2019-09-29T18:49:50.773" v="40" actId="1076"/>
          <ac:spMkLst>
            <pc:docMk/>
            <pc:sldMk cId="3174225298" sldId="259"/>
            <ac:spMk id="6" creationId="{66C6301C-9E56-473B-9DE9-ADA6E07AB7A4}"/>
          </ac:spMkLst>
        </pc:spChg>
      </pc:sldChg>
      <pc:sldChg chg="addSp delSp modSp add setBg">
        <pc:chgData name="Daniel Wu" userId="c4e93a3920c60009" providerId="LiveId" clId="{1594C4C9-D361-4D4E-84FA-5C2DA4BB42EB}" dt="2019-09-29T18:52:51.015" v="68" actId="1076"/>
        <pc:sldMkLst>
          <pc:docMk/>
          <pc:sldMk cId="1828838308" sldId="260"/>
        </pc:sldMkLst>
        <pc:spChg chg="del">
          <ac:chgData name="Daniel Wu" userId="c4e93a3920c60009" providerId="LiveId" clId="{1594C4C9-D361-4D4E-84FA-5C2DA4BB42EB}" dt="2019-09-29T18:52:35.757" v="63" actId="478"/>
          <ac:spMkLst>
            <pc:docMk/>
            <pc:sldMk cId="1828838308" sldId="260"/>
            <ac:spMk id="2" creationId="{AB935D96-387C-4DC3-B448-D8AE53F17A2A}"/>
          </ac:spMkLst>
        </pc:spChg>
        <pc:spChg chg="del">
          <ac:chgData name="Daniel Wu" userId="c4e93a3920c60009" providerId="LiveId" clId="{1594C4C9-D361-4D4E-84FA-5C2DA4BB42EB}" dt="2019-09-29T18:52:37.085" v="64" actId="478"/>
          <ac:spMkLst>
            <pc:docMk/>
            <pc:sldMk cId="1828838308" sldId="260"/>
            <ac:spMk id="3" creationId="{BF1C56CA-0E3B-4F53-9F1B-EBBB31845DB5}"/>
          </ac:spMkLst>
        </pc:spChg>
        <pc:spChg chg="add mod">
          <ac:chgData name="Daniel Wu" userId="c4e93a3920c60009" providerId="LiveId" clId="{1594C4C9-D361-4D4E-84FA-5C2DA4BB42EB}" dt="2019-09-29T18:52:51.015" v="68" actId="1076"/>
          <ac:spMkLst>
            <pc:docMk/>
            <pc:sldMk cId="1828838308" sldId="260"/>
            <ac:spMk id="5" creationId="{D93D3227-8803-4242-AEF3-C7B1590AF582}"/>
          </ac:spMkLst>
        </pc:spChg>
        <pc:picChg chg="add mod">
          <ac:chgData name="Daniel Wu" userId="c4e93a3920c60009" providerId="LiveId" clId="{1594C4C9-D361-4D4E-84FA-5C2DA4BB42EB}" dt="2019-09-29T18:52:07.405" v="48" actId="1076"/>
          <ac:picMkLst>
            <pc:docMk/>
            <pc:sldMk cId="1828838308" sldId="260"/>
            <ac:picMk id="1026" creationId="{76E727D4-341B-4D37-A3A8-6360A71B9BC1}"/>
          </ac:picMkLst>
        </pc:picChg>
      </pc:sldChg>
      <pc:sldChg chg="addSp delSp modSp add setBg">
        <pc:chgData name="Daniel Wu" userId="c4e93a3920c60009" providerId="LiveId" clId="{1594C4C9-D361-4D4E-84FA-5C2DA4BB42EB}" dt="2019-09-29T20:16:08.863" v="100" actId="1076"/>
        <pc:sldMkLst>
          <pc:docMk/>
          <pc:sldMk cId="1820581482" sldId="261"/>
        </pc:sldMkLst>
        <pc:spChg chg="del">
          <ac:chgData name="Daniel Wu" userId="c4e93a3920c60009" providerId="LiveId" clId="{1594C4C9-D361-4D4E-84FA-5C2DA4BB42EB}" dt="2019-09-29T20:13:37.033" v="74" actId="478"/>
          <ac:spMkLst>
            <pc:docMk/>
            <pc:sldMk cId="1820581482" sldId="261"/>
            <ac:spMk id="2" creationId="{BF566D8E-342B-4CA0-B4F9-F922843BF4D8}"/>
          </ac:spMkLst>
        </pc:spChg>
        <pc:spChg chg="del">
          <ac:chgData name="Daniel Wu" userId="c4e93a3920c60009" providerId="LiveId" clId="{1594C4C9-D361-4D4E-84FA-5C2DA4BB42EB}" dt="2019-09-29T20:13:35.014" v="73" actId="478"/>
          <ac:spMkLst>
            <pc:docMk/>
            <pc:sldMk cId="1820581482" sldId="261"/>
            <ac:spMk id="3" creationId="{3B1D6844-8B4C-480E-BCA6-2E96F49BAA85}"/>
          </ac:spMkLst>
        </pc:spChg>
        <pc:spChg chg="add mod">
          <ac:chgData name="Daniel Wu" userId="c4e93a3920c60009" providerId="LiveId" clId="{1594C4C9-D361-4D4E-84FA-5C2DA4BB42EB}" dt="2019-09-29T20:14:33.602" v="92" actId="1076"/>
          <ac:spMkLst>
            <pc:docMk/>
            <pc:sldMk cId="1820581482" sldId="261"/>
            <ac:spMk id="4" creationId="{C0902942-8FD9-4464-A5FA-7EAABE25A9A7}"/>
          </ac:spMkLst>
        </pc:spChg>
        <pc:picChg chg="add mod">
          <ac:chgData name="Daniel Wu" userId="c4e93a3920c60009" providerId="LiveId" clId="{1594C4C9-D361-4D4E-84FA-5C2DA4BB42EB}" dt="2019-09-29T20:16:08.863" v="100" actId="1076"/>
          <ac:picMkLst>
            <pc:docMk/>
            <pc:sldMk cId="1820581482" sldId="261"/>
            <ac:picMk id="2050" creationId="{68570528-74C2-40A7-A91D-21251FC24325}"/>
          </ac:picMkLst>
        </pc:picChg>
      </pc:sldChg>
      <pc:sldChg chg="addSp delSp modSp add setBg">
        <pc:chgData name="Daniel Wu" userId="c4e93a3920c60009" providerId="LiveId" clId="{1594C4C9-D361-4D4E-84FA-5C2DA4BB42EB}" dt="2019-09-29T20:19:45.248" v="129" actId="1076"/>
        <pc:sldMkLst>
          <pc:docMk/>
          <pc:sldMk cId="3898395228" sldId="262"/>
        </pc:sldMkLst>
        <pc:spChg chg="del">
          <ac:chgData name="Daniel Wu" userId="c4e93a3920c60009" providerId="LiveId" clId="{1594C4C9-D361-4D4E-84FA-5C2DA4BB42EB}" dt="2019-09-29T20:18:33.111" v="105" actId="478"/>
          <ac:spMkLst>
            <pc:docMk/>
            <pc:sldMk cId="3898395228" sldId="262"/>
            <ac:spMk id="2" creationId="{13D243FB-62AB-4CA4-BB14-516AD0138CF2}"/>
          </ac:spMkLst>
        </pc:spChg>
        <pc:spChg chg="del">
          <ac:chgData name="Daniel Wu" userId="c4e93a3920c60009" providerId="LiveId" clId="{1594C4C9-D361-4D4E-84FA-5C2DA4BB42EB}" dt="2019-09-29T20:18:34.572" v="106" actId="478"/>
          <ac:spMkLst>
            <pc:docMk/>
            <pc:sldMk cId="3898395228" sldId="262"/>
            <ac:spMk id="3" creationId="{9BD6964B-A211-4FFB-86C3-B6C4B1D3D781}"/>
          </ac:spMkLst>
        </pc:spChg>
        <pc:spChg chg="add mod">
          <ac:chgData name="Daniel Wu" userId="c4e93a3920c60009" providerId="LiveId" clId="{1594C4C9-D361-4D4E-84FA-5C2DA4BB42EB}" dt="2019-09-29T20:19:42.288" v="128" actId="1076"/>
          <ac:spMkLst>
            <pc:docMk/>
            <pc:sldMk cId="3898395228" sldId="262"/>
            <ac:spMk id="4" creationId="{495BDDC0-A8D0-4277-BD90-FAFAA1CB1E53}"/>
          </ac:spMkLst>
        </pc:spChg>
        <pc:spChg chg="add mod">
          <ac:chgData name="Daniel Wu" userId="c4e93a3920c60009" providerId="LiveId" clId="{1594C4C9-D361-4D4E-84FA-5C2DA4BB42EB}" dt="2019-09-29T20:19:45.248" v="129" actId="1076"/>
          <ac:spMkLst>
            <pc:docMk/>
            <pc:sldMk cId="3898395228" sldId="262"/>
            <ac:spMk id="5" creationId="{0D1B1C6B-0669-420B-90A5-70A4D4A4BEEA}"/>
          </ac:spMkLst>
        </pc:spChg>
      </pc:sldChg>
      <pc:sldChg chg="addSp modSp add setBg">
        <pc:chgData name="Daniel Wu" userId="c4e93a3920c60009" providerId="LiveId" clId="{1594C4C9-D361-4D4E-84FA-5C2DA4BB42EB}" dt="2019-09-29T20:21:11.751" v="138" actId="1076"/>
        <pc:sldMkLst>
          <pc:docMk/>
          <pc:sldMk cId="1012064388" sldId="263"/>
        </pc:sldMkLst>
        <pc:picChg chg="add mod">
          <ac:chgData name="Daniel Wu" userId="c4e93a3920c60009" providerId="LiveId" clId="{1594C4C9-D361-4D4E-84FA-5C2DA4BB42EB}" dt="2019-09-29T20:21:11.751" v="138" actId="1076"/>
          <ac:picMkLst>
            <pc:docMk/>
            <pc:sldMk cId="1012064388" sldId="263"/>
            <ac:picMk id="4" creationId="{C54970AB-21C8-4173-8A4D-210C9D0068DA}"/>
          </ac:picMkLst>
        </pc:picChg>
      </pc:sldChg>
      <pc:sldChg chg="addSp delSp modSp add setBg">
        <pc:chgData name="Daniel Wu" userId="c4e93a3920c60009" providerId="LiveId" clId="{1594C4C9-D361-4D4E-84FA-5C2DA4BB42EB}" dt="2019-09-29T20:32:11.696" v="170" actId="27636"/>
        <pc:sldMkLst>
          <pc:docMk/>
          <pc:sldMk cId="3132769207" sldId="264"/>
        </pc:sldMkLst>
        <pc:spChg chg="del">
          <ac:chgData name="Daniel Wu" userId="c4e93a3920c60009" providerId="LiveId" clId="{1594C4C9-D361-4D4E-84FA-5C2DA4BB42EB}" dt="2019-09-29T20:27:36.970" v="153" actId="478"/>
          <ac:spMkLst>
            <pc:docMk/>
            <pc:sldMk cId="3132769207" sldId="264"/>
            <ac:spMk id="2" creationId="{E07995F0-FF0E-47EA-859B-FED45AA15831}"/>
          </ac:spMkLst>
        </pc:spChg>
        <pc:spChg chg="del">
          <ac:chgData name="Daniel Wu" userId="c4e93a3920c60009" providerId="LiveId" clId="{1594C4C9-D361-4D4E-84FA-5C2DA4BB42EB}" dt="2019-09-29T20:27:34.409" v="152" actId="478"/>
          <ac:spMkLst>
            <pc:docMk/>
            <pc:sldMk cId="3132769207" sldId="264"/>
            <ac:spMk id="3" creationId="{03A5C050-CEF5-46E0-A739-3ED1D962B822}"/>
          </ac:spMkLst>
        </pc:spChg>
        <pc:spChg chg="add mod">
          <ac:chgData name="Daniel Wu" userId="c4e93a3920c60009" providerId="LiveId" clId="{1594C4C9-D361-4D4E-84FA-5C2DA4BB42EB}" dt="2019-09-29T20:32:11.696" v="170" actId="27636"/>
          <ac:spMkLst>
            <pc:docMk/>
            <pc:sldMk cId="3132769207" sldId="264"/>
            <ac:spMk id="4" creationId="{F1C507A5-1F10-4589-BB4B-F09BD4EF1378}"/>
          </ac:spMkLst>
        </pc:spChg>
      </pc:sldChg>
      <pc:sldChg chg="addSp delSp modSp add setBg">
        <pc:chgData name="Daniel Wu" userId="c4e93a3920c60009" providerId="LiveId" clId="{1594C4C9-D361-4D4E-84FA-5C2DA4BB42EB}" dt="2019-09-29T20:24:37.835" v="150" actId="478"/>
        <pc:sldMkLst>
          <pc:docMk/>
          <pc:sldMk cId="2720861500" sldId="265"/>
        </pc:sldMkLst>
        <pc:spChg chg="del">
          <ac:chgData name="Daniel Wu" userId="c4e93a3920c60009" providerId="LiveId" clId="{1594C4C9-D361-4D4E-84FA-5C2DA4BB42EB}" dt="2019-09-29T20:24:35.684" v="149" actId="478"/>
          <ac:spMkLst>
            <pc:docMk/>
            <pc:sldMk cId="2720861500" sldId="265"/>
            <ac:spMk id="2" creationId="{1A1562CB-7FA3-4D58-8CED-DDA9A5F7D186}"/>
          </ac:spMkLst>
        </pc:spChg>
        <pc:spChg chg="del">
          <ac:chgData name="Daniel Wu" userId="c4e93a3920c60009" providerId="LiveId" clId="{1594C4C9-D361-4D4E-84FA-5C2DA4BB42EB}" dt="2019-09-29T20:24:37.835" v="150" actId="478"/>
          <ac:spMkLst>
            <pc:docMk/>
            <pc:sldMk cId="2720861500" sldId="265"/>
            <ac:spMk id="3" creationId="{455837C0-EC19-4657-A04B-EED5567EADC0}"/>
          </ac:spMkLst>
        </pc:spChg>
        <pc:picChg chg="del">
          <ac:chgData name="Daniel Wu" userId="c4e93a3920c60009" providerId="LiveId" clId="{1594C4C9-D361-4D4E-84FA-5C2DA4BB42EB}" dt="2019-09-29T20:23:54.950" v="142" actId="478"/>
          <ac:picMkLst>
            <pc:docMk/>
            <pc:sldMk cId="2720861500" sldId="265"/>
            <ac:picMk id="4" creationId="{C54970AB-21C8-4173-8A4D-210C9D0068DA}"/>
          </ac:picMkLst>
        </pc:picChg>
        <pc:picChg chg="add mod">
          <ac:chgData name="Daniel Wu" userId="c4e93a3920c60009" providerId="LiveId" clId="{1594C4C9-D361-4D4E-84FA-5C2DA4BB42EB}" dt="2019-09-29T20:24:08.528" v="146" actId="1076"/>
          <ac:picMkLst>
            <pc:docMk/>
            <pc:sldMk cId="2720861500" sldId="265"/>
            <ac:picMk id="5" creationId="{BF0B23E4-EF2C-482E-B00D-D40552EB3EF5}"/>
          </ac:picMkLst>
        </pc:picChg>
      </pc:sldChg>
      <pc:sldChg chg="addSp delSp modSp add setBg">
        <pc:chgData name="Daniel Wu" userId="c4e93a3920c60009" providerId="LiveId" clId="{1594C4C9-D361-4D4E-84FA-5C2DA4BB42EB}" dt="2019-09-29T20:37:55.029" v="183" actId="207"/>
        <pc:sldMkLst>
          <pc:docMk/>
          <pc:sldMk cId="3224774222" sldId="266"/>
        </pc:sldMkLst>
        <pc:spChg chg="del">
          <ac:chgData name="Daniel Wu" userId="c4e93a3920c60009" providerId="LiveId" clId="{1594C4C9-D361-4D4E-84FA-5C2DA4BB42EB}" dt="2019-09-29T20:37:22.799" v="179" actId="478"/>
          <ac:spMkLst>
            <pc:docMk/>
            <pc:sldMk cId="3224774222" sldId="266"/>
            <ac:spMk id="2" creationId="{3434F6CC-66CA-4AC0-8F88-1E7443B3C645}"/>
          </ac:spMkLst>
        </pc:spChg>
        <pc:spChg chg="del">
          <ac:chgData name="Daniel Wu" userId="c4e93a3920c60009" providerId="LiveId" clId="{1594C4C9-D361-4D4E-84FA-5C2DA4BB42EB}" dt="2019-09-29T20:37:24.281" v="180" actId="478"/>
          <ac:spMkLst>
            <pc:docMk/>
            <pc:sldMk cId="3224774222" sldId="266"/>
            <ac:spMk id="3" creationId="{5ECE62F7-1A5B-48B7-A177-A5E2509FB2DA}"/>
          </ac:spMkLst>
        </pc:spChg>
        <pc:spChg chg="add mod">
          <ac:chgData name="Daniel Wu" userId="c4e93a3920c60009" providerId="LiveId" clId="{1594C4C9-D361-4D4E-84FA-5C2DA4BB42EB}" dt="2019-09-29T20:37:55.029" v="183" actId="207"/>
          <ac:spMkLst>
            <pc:docMk/>
            <pc:sldMk cId="3224774222" sldId="266"/>
            <ac:spMk id="4" creationId="{42CB4223-CBCA-44B8-B9F9-FEF59A9611B8}"/>
          </ac:spMkLst>
        </pc:spChg>
        <pc:picChg chg="add del mod">
          <ac:chgData name="Daniel Wu" userId="c4e93a3920c60009" providerId="LiveId" clId="{1594C4C9-D361-4D4E-84FA-5C2DA4BB42EB}" dt="2019-09-29T20:36:17.092" v="175" actId="478"/>
          <ac:picMkLst>
            <pc:docMk/>
            <pc:sldMk cId="3224774222" sldId="266"/>
            <ac:picMk id="3074" creationId="{DCBBC3AE-08A7-4EBF-B626-495B4151B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87FF-3312-4C62-B66E-151D7DB03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96A7D-AA54-4F26-AE8D-9BA2F41F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974F9-3062-4A09-8D87-F06554DB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BDD36-DEFC-42D6-9372-A8A4FE4E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E079-80F9-4944-B6B5-EB8E21E3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DC50-8536-47F4-A8B5-D168A750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69E58-99B7-4FCC-838C-2F61F352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2BA8-2978-491C-A30F-66FA5B87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DC632-F654-42C2-9059-CA76ACE0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5727-6D19-4900-BE6D-943286B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31A78-3750-4ED3-8C41-BAD26A054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AC48E-2ED1-4C20-9338-3DB4959C5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47DE-FA03-4532-8F81-3BE7EEF3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E702-CA77-47FF-A141-B587AE3F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78028-70BD-4110-BEE2-877142E5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32B5-0E98-46BE-ACAD-84A8B22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E239-A6F0-4034-ADDA-36D1C37A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39549-251F-4D97-899E-754D2BE3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FE6F5-070E-41CD-BB3E-331B93EB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142F-F257-4979-853F-1D8ABE3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9AB9-193D-4976-911B-2B19FC75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BE5B4-1930-46BB-B6B5-945EA116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C1F3-E245-4B3D-BD6C-575F40A3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E286-8B45-4384-8AF9-474F14AE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D1571-1124-4ACD-BA8F-F9E5D63A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BFFB-B901-471E-939E-DD618C3C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5F96-03EA-45C4-B9D8-09629F252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41193-22D5-4D24-A0DF-02D092A7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B6250-1809-4CF6-9385-7C7D9CD4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667F4-8B6E-4737-96AA-E8B0A249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EA149-AFCD-46BF-ABF9-C613971E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442D-5019-411F-A7EA-6D9EE37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B17D-0389-4643-9F40-AD6BDEC4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94CB6-BA18-4A05-A93E-C9C37F69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C1DD7-AAC1-4A5F-96DF-A780F0A6E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11A9B-ECB5-46FC-9FA0-0EB107E44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D59E8-7EB0-4F32-97D4-DE62C244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880FD-E6D5-47E2-B342-4F6774FD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E350A-5C5A-4CCE-8120-8EA85B80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0906-1348-4849-B934-AC87722B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03082-F07E-4B24-8F5D-FC9A84DC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5FCBE-BA64-4470-B05C-2F00FDDD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C9D43-1A32-482B-B4AD-02D46396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B15B1-6552-4AF5-86C0-CA8D6A2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12471-C49C-4600-907C-46AC0D51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2C86-8C8C-464C-9533-04FEF5E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1CF2-F034-4238-BF5B-2BF69552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A12F0-40BB-4A11-BD11-46F2EF93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4AF15-D2EE-4489-BBE6-BA21370E9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C3458-719B-43DF-96BF-E896D682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9F04-E56C-4F24-B980-38019B34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48542-C938-4F38-9294-BF80379E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CE7-CFCB-4454-9CDF-72E5E9FB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B9110-014C-411E-94E8-FD3F36DC8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EE5FE-A290-4C91-BEB4-9B6617073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282B0-C8CA-46A8-9FD1-8FAB8E7F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39B08-7FC3-4A7F-BDB3-F85C01FA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302F2-B104-4A7E-AF53-80B8CC32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6CD68-76E1-4B65-B72D-44734E4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5025-9102-4C9C-A037-85A4F651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2A24-5B57-4B14-B897-E54FA5DE5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0B0A-2821-4F48-9C5E-99B3441997B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4C05B-8E31-4802-8002-BCB133E80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76AB-BFD9-4F59-B8FF-27F3D1705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BD6F-45A2-45B6-BC9B-E76595BA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C670FF-05C6-4C16-96DF-681AA1CD2F66}"/>
              </a:ext>
            </a:extLst>
          </p:cNvPr>
          <p:cNvSpPr txBox="1"/>
          <p:nvPr/>
        </p:nvSpPr>
        <p:spPr>
          <a:xfrm>
            <a:off x="530085" y="1391477"/>
            <a:ext cx="9303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6600" b="1" dirty="0"/>
              <a:t>VFR Flight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29AEF-A9A6-43C8-9DFB-4AC5BC0E4BC0}"/>
              </a:ext>
            </a:extLst>
          </p:cNvPr>
          <p:cNvSpPr txBox="1"/>
          <p:nvPr/>
        </p:nvSpPr>
        <p:spPr>
          <a:xfrm flipH="1">
            <a:off x="887896" y="2499473"/>
            <a:ext cx="3784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Ocdt</a:t>
            </a:r>
            <a:r>
              <a:rPr lang="en-US" sz="4000" dirty="0"/>
              <a:t> Wu</a:t>
            </a:r>
          </a:p>
          <a:p>
            <a:r>
              <a:rPr lang="en-US" sz="4000" dirty="0"/>
              <a:t>1 Oct 2019</a:t>
            </a:r>
          </a:p>
        </p:txBody>
      </p:sp>
    </p:spTree>
    <p:extLst>
      <p:ext uri="{BB962C8B-B14F-4D97-AF65-F5344CB8AC3E}">
        <p14:creationId xmlns:p14="http://schemas.microsoft.com/office/powerpoint/2010/main" val="414231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507A5-1F10-4589-BB4B-F09BD4EF1378}"/>
              </a:ext>
            </a:extLst>
          </p:cNvPr>
          <p:cNvSpPr txBox="1">
            <a:spLocks noChangeArrowheads="1"/>
          </p:cNvSpPr>
          <p:nvPr/>
        </p:nvSpPr>
        <p:spPr>
          <a:xfrm>
            <a:off x="161778" y="193431"/>
            <a:ext cx="5690382" cy="405501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dirty="0"/>
              <a:t>Memory Tool (For daytime) – just remember the numbers</a:t>
            </a:r>
          </a:p>
          <a:p>
            <a:r>
              <a:rPr lang="en-CA" altLang="en-US" dirty="0">
                <a:solidFill>
                  <a:schemeClr val="hlink"/>
                </a:solidFill>
              </a:rPr>
              <a:t>3 1 5</a:t>
            </a:r>
            <a:r>
              <a:rPr lang="en-CA" altLang="en-US" dirty="0"/>
              <a:t> : In a control zone</a:t>
            </a:r>
          </a:p>
          <a:p>
            <a:pPr lvl="1"/>
            <a:r>
              <a:rPr lang="en-CA" altLang="en-US" dirty="0"/>
              <a:t>3sm visibility, 1sm from cloud, 500’ above/below cloud</a:t>
            </a:r>
          </a:p>
          <a:p>
            <a:r>
              <a:rPr lang="en-CA" altLang="en-US" dirty="0">
                <a:solidFill>
                  <a:schemeClr val="hlink"/>
                </a:solidFill>
              </a:rPr>
              <a:t>1 2 5</a:t>
            </a:r>
            <a:r>
              <a:rPr lang="en-CA" altLang="en-US" dirty="0"/>
              <a:t> : Uncontrolled Above 1000’</a:t>
            </a:r>
          </a:p>
          <a:p>
            <a:pPr lvl="1"/>
            <a:r>
              <a:rPr lang="en-CA" altLang="en-US" dirty="0"/>
              <a:t>1sm visibility, 2000’ from cloud, 500’ above/below cloud</a:t>
            </a:r>
          </a:p>
          <a:p>
            <a:r>
              <a:rPr lang="en-CA" altLang="en-US" dirty="0">
                <a:solidFill>
                  <a:schemeClr val="hlink"/>
                </a:solidFill>
              </a:rPr>
              <a:t>2 C</a:t>
            </a:r>
            <a:r>
              <a:rPr lang="en-CA" altLang="en-US" dirty="0"/>
              <a:t> : Uncontrolled Below 1000’</a:t>
            </a:r>
          </a:p>
          <a:p>
            <a:pPr lvl="1"/>
            <a:r>
              <a:rPr lang="en-CA" altLang="en-US" dirty="0"/>
              <a:t>2sm visibility, remain clear of cloud</a:t>
            </a:r>
          </a:p>
        </p:txBody>
      </p:sp>
    </p:spTree>
    <p:extLst>
      <p:ext uri="{BB962C8B-B14F-4D97-AF65-F5344CB8AC3E}">
        <p14:creationId xmlns:p14="http://schemas.microsoft.com/office/powerpoint/2010/main" val="313276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B4223-CBCA-44B8-B9F9-FEF59A9611B8}"/>
              </a:ext>
            </a:extLst>
          </p:cNvPr>
          <p:cNvSpPr/>
          <p:nvPr/>
        </p:nvSpPr>
        <p:spPr>
          <a:xfrm>
            <a:off x="192258" y="300834"/>
            <a:ext cx="6096000" cy="2486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No person shall operate a glider in day VFR flight unless it is equipped with:</a:t>
            </a:r>
            <a:endParaRPr lang="en-CA" altLang="en-US" sz="2800" dirty="0"/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Altimeter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Airspeed indicator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Magnetic compass or magnetic direction indicator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Two-way radio with selectable frequency </a:t>
            </a:r>
            <a:r>
              <a:rPr lang="en-CA" altLang="en-US" dirty="0"/>
              <a:t>(if in controlled airspace)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477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BB438-EED9-4944-A109-585902BA59A9}"/>
              </a:ext>
            </a:extLst>
          </p:cNvPr>
          <p:cNvSpPr/>
          <p:nvPr/>
        </p:nvSpPr>
        <p:spPr>
          <a:xfrm>
            <a:off x="2700997" y="666766"/>
            <a:ext cx="9312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/>
                </a:solidFill>
              </a:rPr>
              <a:t>Terminology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/>
                </a:solidFill>
              </a:rPr>
              <a:t>Minimum Conditions in Controlled Airspace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/>
                </a:solidFill>
              </a:rPr>
              <a:t>Minimum Conditions in Uncontrolled Airspace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/>
                </a:solidFill>
              </a:rPr>
              <a:t>Day VFR instruments</a:t>
            </a:r>
          </a:p>
        </p:txBody>
      </p:sp>
    </p:spTree>
    <p:extLst>
      <p:ext uri="{BB962C8B-B14F-4D97-AF65-F5344CB8AC3E}">
        <p14:creationId xmlns:p14="http://schemas.microsoft.com/office/powerpoint/2010/main" val="424787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CEC7F2-2B61-4F15-8499-65D4684ECC5C}"/>
              </a:ext>
            </a:extLst>
          </p:cNvPr>
          <p:cNvSpPr txBox="1"/>
          <p:nvPr/>
        </p:nvSpPr>
        <p:spPr>
          <a:xfrm>
            <a:off x="5205200" y="3601329"/>
            <a:ext cx="6761718" cy="135421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Visual Flight Rules (VFR):</a:t>
            </a:r>
          </a:p>
          <a:p>
            <a:pPr lvl="1"/>
            <a:r>
              <a:rPr lang="en-CA" altLang="en-US" dirty="0"/>
              <a:t>The rules which apply when flying by means of visual reference to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2889F8-C367-43FC-9D80-9B39893AC469}"/>
              </a:ext>
            </a:extLst>
          </p:cNvPr>
          <p:cNvSpPr txBox="1"/>
          <p:nvPr/>
        </p:nvSpPr>
        <p:spPr>
          <a:xfrm>
            <a:off x="211171" y="3429000"/>
            <a:ext cx="6761718" cy="135421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Instrument Flight Rules (IFR):</a:t>
            </a:r>
          </a:p>
          <a:p>
            <a:pPr lvl="1"/>
            <a:r>
              <a:rPr lang="en-CA" altLang="en-US" dirty="0"/>
              <a:t>The rules which apply when flying by means of reference to the instruments in the cockpit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6301C-9E56-473B-9DE9-ADA6E07AB7A4}"/>
              </a:ext>
            </a:extLst>
          </p:cNvPr>
          <p:cNvSpPr txBox="1"/>
          <p:nvPr/>
        </p:nvSpPr>
        <p:spPr>
          <a:xfrm>
            <a:off x="211171" y="4931899"/>
            <a:ext cx="6761718" cy="15481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Special VFR: 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The rules for operating in weather conditions that are less than VFR within a control zone where some aircraft are permitted flight under visual flight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2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E727D4-341B-4D37-A3A8-6360A71B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1" y="-492370"/>
            <a:ext cx="9163929" cy="68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D3227-8803-4242-AEF3-C7B1590AF582}"/>
              </a:ext>
            </a:extLst>
          </p:cNvPr>
          <p:cNvSpPr txBox="1"/>
          <p:nvPr/>
        </p:nvSpPr>
        <p:spPr>
          <a:xfrm>
            <a:off x="9523827" y="488853"/>
            <a:ext cx="2218009" cy="541686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Visibility</a:t>
            </a:r>
          </a:p>
          <a:p>
            <a:pPr lvl="1"/>
            <a:r>
              <a:rPr lang="en-CA" altLang="en-US" sz="2000" dirty="0"/>
              <a:t>The ability, as determined by atmospheric conditions and expressed in units of distance, to see and identify prominent unlighted objects by day and prominent lighted objects by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3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902942-8FD9-4464-A5FA-7EAABE25A9A7}"/>
              </a:ext>
            </a:extLst>
          </p:cNvPr>
          <p:cNvSpPr txBox="1"/>
          <p:nvPr/>
        </p:nvSpPr>
        <p:spPr>
          <a:xfrm>
            <a:off x="295577" y="277837"/>
            <a:ext cx="6761718" cy="28623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4000" b="1" dirty="0"/>
              <a:t>Ceiling: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800" dirty="0"/>
              <a:t>The lowest height at which a broken or overcast condition exists; or…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800" dirty="0"/>
              <a:t>The vertical visibility when an obscured condition such as snow, smoke, or fog exists (500’ in this example)</a:t>
            </a:r>
          </a:p>
        </p:txBody>
      </p:sp>
      <p:pic>
        <p:nvPicPr>
          <p:cNvPr id="2050" name="Picture 2" descr="Image result for skyline obscured by cloud">
            <a:extLst>
              <a:ext uri="{FF2B5EF4-FFF2-40B4-BE49-F238E27FC236}">
                <a16:creationId xmlns:a16="http://schemas.microsoft.com/office/drawing/2014/main" id="{68570528-74C2-40A7-A91D-21251FC24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10768"/>
          <a:stretch/>
        </p:blipFill>
        <p:spPr bwMode="auto">
          <a:xfrm>
            <a:off x="6096000" y="2859032"/>
            <a:ext cx="5836285" cy="37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8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BDDC0-A8D0-4277-BD90-FAFAA1CB1E53}"/>
              </a:ext>
            </a:extLst>
          </p:cNvPr>
          <p:cNvSpPr txBox="1"/>
          <p:nvPr/>
        </p:nvSpPr>
        <p:spPr>
          <a:xfrm>
            <a:off x="5289608" y="5567290"/>
            <a:ext cx="6761718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Night:</a:t>
            </a:r>
          </a:p>
          <a:p>
            <a:pPr lvl="1"/>
            <a:r>
              <a:rPr lang="en-CA" altLang="en-US" dirty="0"/>
              <a:t>the time between the end of evening civil twilight and the beginning of morning civil twilight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B1C6B-0669-420B-90A5-70A4D4A4BEEA}"/>
              </a:ext>
            </a:extLst>
          </p:cNvPr>
          <p:cNvSpPr txBox="1"/>
          <p:nvPr/>
        </p:nvSpPr>
        <p:spPr>
          <a:xfrm>
            <a:off x="5289608" y="4369192"/>
            <a:ext cx="6761718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b="1" dirty="0"/>
              <a:t>Day:</a:t>
            </a:r>
          </a:p>
          <a:p>
            <a:pPr lvl="1"/>
            <a:r>
              <a:rPr lang="en-CA" altLang="en-US" dirty="0"/>
              <a:t>The time between the beginning of morning civil twilight and the end of evening civil twilight</a:t>
            </a:r>
          </a:p>
        </p:txBody>
      </p:sp>
    </p:spTree>
    <p:extLst>
      <p:ext uri="{BB962C8B-B14F-4D97-AF65-F5344CB8AC3E}">
        <p14:creationId xmlns:p14="http://schemas.microsoft.com/office/powerpoint/2010/main" val="389839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CB-7FA3-4D58-8CED-DDA9A5F7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37C0-EC19-4657-A04B-EED5567EA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rolled VFR">
            <a:extLst>
              <a:ext uri="{FF2B5EF4-FFF2-40B4-BE49-F238E27FC236}">
                <a16:creationId xmlns:a16="http://schemas.microsoft.com/office/drawing/2014/main" id="{C54970AB-21C8-4173-8A4D-210C9D00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97" y="253267"/>
            <a:ext cx="8390206" cy="63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6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controlled VFR">
            <a:extLst>
              <a:ext uri="{FF2B5EF4-FFF2-40B4-BE49-F238E27FC236}">
                <a16:creationId xmlns:a16="http://schemas.microsoft.com/office/drawing/2014/main" id="{BF0B23E4-EF2C-482E-B00D-D40552EB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614" y="314230"/>
            <a:ext cx="8230772" cy="62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6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Wu</dc:creator>
  <cp:lastModifiedBy>Daniel Wu</cp:lastModifiedBy>
  <cp:revision>5</cp:revision>
  <dcterms:created xsi:type="dcterms:W3CDTF">2019-09-29T18:30:37Z</dcterms:created>
  <dcterms:modified xsi:type="dcterms:W3CDTF">2019-09-29T20:41:27Z</dcterms:modified>
</cp:coreProperties>
</file>